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5" r:id="rId2"/>
    <p:sldId id="302" r:id="rId3"/>
    <p:sldId id="304" r:id="rId4"/>
  </p:sldIdLst>
  <p:sldSz cx="9906000" cy="6858000" type="A4"/>
  <p:notesSz cx="6797675" cy="9928225"/>
  <p:defaultTextStyle>
    <a:defPPr>
      <a:defRPr lang="ru-RU"/>
    </a:defPPr>
    <a:lvl1pPr marL="0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444"/>
    <a:srgbClr val="EF8463"/>
    <a:srgbClr val="FFA7A7"/>
    <a:srgbClr val="FF4F4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688" autoAdjust="0"/>
  </p:normalViewPr>
  <p:slideViewPr>
    <p:cSldViewPr>
      <p:cViewPr varScale="1">
        <p:scale>
          <a:sx n="109" d="100"/>
          <a:sy n="109" d="100"/>
        </p:scale>
        <p:origin x="148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CA3D-6DE6-42E9-B769-D25D8D8B9C1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3192-8396-4D18-BBC4-A3DCA6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48" y="6044185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9" indent="0" algn="ctr">
              <a:buNone/>
            </a:lvl2pPr>
            <a:lvl3pPr marL="914418" indent="0" algn="ctr">
              <a:buNone/>
            </a:lvl3pPr>
            <a:lvl4pPr marL="1371627" indent="0" algn="ctr">
              <a:buNone/>
            </a:lvl4pPr>
            <a:lvl5pPr marL="1828837" indent="0" algn="ctr">
              <a:buNone/>
            </a:lvl5pPr>
            <a:lvl6pPr marL="2286046" indent="0" algn="ctr">
              <a:buNone/>
            </a:lvl6pPr>
            <a:lvl7pPr marL="2743255" indent="0" algn="ctr">
              <a:buNone/>
            </a:lvl7pPr>
            <a:lvl8pPr marL="3200464" indent="0" algn="ctr">
              <a:buNone/>
            </a:lvl8pPr>
            <a:lvl9pPr marL="365767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1" y="6248208"/>
            <a:ext cx="603794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604344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6653874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653874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510999" y="134276"/>
            <a:ext cx="533400" cy="264849"/>
          </a:xfrm>
        </p:spPr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1" y="2743201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48642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6" indent="-320046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indent="-274325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indent="-228605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indent="-228605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indent="-228605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62" indent="-22860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88" indent="-22860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813" indent="-22860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139" indent="-22860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95"/>
            <a:ext cx="9905999" cy="6904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-19795"/>
            <a:ext cx="6825207" cy="1031384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440832" y="1412776"/>
            <a:ext cx="6264696" cy="5366011"/>
          </a:xfrm>
          <a:prstGeom prst="round2SameRect">
            <a:avLst>
              <a:gd name="adj1" fmla="val 7974"/>
              <a:gd name="adj2" fmla="val 0"/>
            </a:avLst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296816" y="-71395"/>
            <a:ext cx="6846568" cy="111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НЕПРОФИЛЬНЫЙ АКТИВ</a:t>
            </a:r>
          </a:p>
          <a:p>
            <a:pPr algn="ctr"/>
            <a: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по адресу: г. Москва,</a:t>
            </a:r>
            <a:b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14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Матросская Тишина, д. 19, корп. 2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1722" y="1672871"/>
            <a:ext cx="6342916" cy="40698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algn="just"/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в здании с кадастровым номером: 77:03:0003011:1015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 здания: 1927 год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здания: многоквартирный жилой дом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помещения: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77:03:0003011:3467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Адрес/адресный ориентир: г. Москва,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Матросская Тишина, д. 19, корп. 2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Этаж: цокольный этаж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помещения: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246,9 кв. м 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помещения: нежилое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(запись о государственной регистрации от 22.07.2013 № 77-77-12/004/2013-624)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принятия на балансовый учет: 31.12.2012 (передаточный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ГУП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«МОСГАЗ» от 08.11.2012</a:t>
            </a:r>
            <a:r>
              <a:rPr lang="en-US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86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786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86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786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86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86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266705" algn="just"/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371629"/>
            <a:ext cx="3018124" cy="2336176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3754620"/>
            <a:ext cx="2763712" cy="3024167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7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8498" y="470692"/>
            <a:ext cx="67436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2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помещений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97" y="1372224"/>
            <a:ext cx="3267761" cy="2457924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7" y="4061218"/>
            <a:ext cx="3351811" cy="2495237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97" y="4061218"/>
            <a:ext cx="3284223" cy="2470245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7" y="1315248"/>
            <a:ext cx="3098283" cy="2468724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6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8498" y="470692"/>
            <a:ext cx="6743699" cy="4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14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помещений и рыночная оценка стоимости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2010307" y="-323257"/>
            <a:ext cx="1945517" cy="5380028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293051" y="1496134"/>
            <a:ext cx="4937691" cy="174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5" algn="just"/>
            <a:r>
              <a:rPr lang="ru-RU" sz="1786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2019 года нежилое помещение использовалось для производственных нужд Общества, в настоящее время нежилое помещение не участвует в осуществлении Обществом хозяйственной деятельности и является пустующим.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379789"/>
            <a:ext cx="2131788" cy="5329469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rot="5400000">
            <a:off x="1741386" y="1954281"/>
            <a:ext cx="3307956" cy="6266218"/>
          </a:xfrm>
          <a:prstGeom prst="round2SameRect">
            <a:avLst>
              <a:gd name="adj1" fmla="val 11139"/>
              <a:gd name="adj2" fmla="val 0"/>
            </a:avLst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62254" y="3433411"/>
            <a:ext cx="6124395" cy="34415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отчету об оценке от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24.05.2023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Н-48/23-1-4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стоимость помещения составляет: </a:t>
            </a:r>
          </a:p>
          <a:p>
            <a:pPr algn="just"/>
            <a:endParaRPr lang="ru-RU" sz="17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8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8 585 000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78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НДС)*</a:t>
            </a:r>
            <a:endParaRPr lang="ru-RU" sz="17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отчета об оценке получено положительное экспертное заключение СРО «Ассоциация «Межрегиональный союз оценщиков»  </a:t>
            </a:r>
            <a:r>
              <a:rPr lang="ru-RU" sz="1786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№ </a:t>
            </a:r>
            <a:r>
              <a:rPr lang="ru-RU" sz="1786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1786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/23-23 от 25.05.2023 г. </a:t>
            </a:r>
            <a:r>
              <a:rPr lang="ru-RU" sz="1786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</a:t>
            </a:r>
            <a:endParaRPr lang="ru-RU" sz="1786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*Включая НДС 20% рыночная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нежилого помещения составит  10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302 000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just"/>
            <a:endParaRPr lang="ru-RU" sz="1346" dirty="0"/>
          </a:p>
        </p:txBody>
      </p:sp>
    </p:spTree>
    <p:extLst>
      <p:ext uri="{BB962C8B-B14F-4D97-AF65-F5344CB8AC3E}">
        <p14:creationId xmlns:p14="http://schemas.microsoft.com/office/powerpoint/2010/main" val="690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2468</TotalTime>
  <Words>204</Words>
  <Application>Microsoft Office PowerPoint</Application>
  <PresentationFormat>Лист A4 (210x297 мм)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BruyIU</dc:creator>
  <cp:lastModifiedBy>Ермиков Олег Сергеевич</cp:lastModifiedBy>
  <cp:revision>273</cp:revision>
  <cp:lastPrinted>2019-05-17T09:22:08Z</cp:lastPrinted>
  <dcterms:created xsi:type="dcterms:W3CDTF">2012-10-22T13:38:10Z</dcterms:created>
  <dcterms:modified xsi:type="dcterms:W3CDTF">2023-05-25T11:11:15Z</dcterms:modified>
</cp:coreProperties>
</file>